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15119350" cy="21383625"/>
  <p:notesSz cx="6858000" cy="9144000"/>
  <p:defaultTextStyle>
    <a:defPPr>
      <a:defRPr lang="en-US"/>
    </a:defPPr>
    <a:lvl1pPr marL="0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1pPr>
    <a:lvl2pPr marL="876041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2pPr>
    <a:lvl3pPr marL="1752082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3pPr>
    <a:lvl4pPr marL="2628123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4pPr>
    <a:lvl5pPr marL="3504164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5pPr>
    <a:lvl6pPr marL="4380205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6pPr>
    <a:lvl7pPr marL="5256246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7pPr>
    <a:lvl8pPr marL="6132286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8pPr>
    <a:lvl9pPr marL="7008327" algn="l" defTabSz="1752082" rtl="0" eaLnBrk="1" latinLnBrk="0" hangingPunct="1">
      <a:defRPr sz="34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5" userDrawn="1">
          <p15:clr>
            <a:srgbClr val="A4A3A4"/>
          </p15:clr>
        </p15:guide>
        <p15:guide id="2" pos="4762" userDrawn="1">
          <p15:clr>
            <a:srgbClr val="A4A3A4"/>
          </p15:clr>
        </p15:guide>
        <p15:guide id="3" pos="339" userDrawn="1">
          <p15:clr>
            <a:srgbClr val="A4A3A4"/>
          </p15:clr>
        </p15:guide>
        <p15:guide id="4" pos="9185" userDrawn="1">
          <p15:clr>
            <a:srgbClr val="A4A3A4"/>
          </p15:clr>
        </p15:guide>
        <p15:guide id="5" orient="horz" pos="339" userDrawn="1">
          <p15:clr>
            <a:srgbClr val="A4A3A4"/>
          </p15:clr>
        </p15:guide>
        <p15:guide id="6" orient="horz" pos="952" userDrawn="1">
          <p15:clr>
            <a:srgbClr val="A4A3A4"/>
          </p15:clr>
        </p15:guide>
        <p15:guide id="7" orient="horz" pos="13131" userDrawn="1">
          <p15:clr>
            <a:srgbClr val="A4A3A4"/>
          </p15:clr>
        </p15:guide>
        <p15:guide id="8" pos="4921" userDrawn="1">
          <p15:clr>
            <a:srgbClr val="A4A3A4"/>
          </p15:clr>
        </p15:guide>
        <p15:guide id="9" pos="46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0C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9"/>
    <p:restoredTop sz="94719"/>
  </p:normalViewPr>
  <p:slideViewPr>
    <p:cSldViewPr snapToGrid="0" snapToObjects="1" showGuides="1">
      <p:cViewPr>
        <p:scale>
          <a:sx n="71" d="100"/>
          <a:sy n="71" d="100"/>
        </p:scale>
        <p:origin x="1304" y="144"/>
      </p:cViewPr>
      <p:guideLst>
        <p:guide orient="horz" pos="6735"/>
        <p:guide pos="4762"/>
        <p:guide pos="339"/>
        <p:guide pos="9185"/>
        <p:guide orient="horz" pos="339"/>
        <p:guide orient="horz" pos="952"/>
        <p:guide orient="horz" pos="13131"/>
        <p:guide pos="4921"/>
        <p:guide pos="460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4" d="100"/>
          <a:sy n="114" d="100"/>
        </p:scale>
        <p:origin x="2664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73891E7-C3BA-3646-A7FC-F0098B06E0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F4FB73-E53B-1749-A059-FE7257A966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0E767-06F5-1743-8250-09BED16D1E0E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BA9DB-F905-5049-94C5-CA28F88F50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EAA553-D214-1046-A6CC-A7C6D38172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8FCAB-9264-FF45-8959-444272B54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32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C99CA-AF55-2547-B865-ACD414BD3D5B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CAA77-372A-BC4B-8C05-DA1E75EBB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26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1pPr>
    <a:lvl2pPr marL="876041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2pPr>
    <a:lvl3pPr marL="1752082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3pPr>
    <a:lvl4pPr marL="2628123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4pPr>
    <a:lvl5pPr marL="3504164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5pPr>
    <a:lvl6pPr marL="4380205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6pPr>
    <a:lvl7pPr marL="5256246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7pPr>
    <a:lvl8pPr marL="6132286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8pPr>
    <a:lvl9pPr marL="7008327" algn="l" defTabSz="1752082" rtl="0" eaLnBrk="1" latinLnBrk="0" hangingPunct="1">
      <a:defRPr sz="22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9CAA77-372A-BC4B-8C05-DA1E75EBB0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35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8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85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2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851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5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6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350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2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4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5E40B-6DE2-BC44-9D41-DAE6D07500F7}" type="datetimeFigureOut">
              <a:rPr lang="en-US" smtClean="0"/>
              <a:t>5/4/20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6843-2171-0A4E-A25C-3792A956F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8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20AD2D8-C138-C94C-94DD-ABB553EA7D13}"/>
              </a:ext>
            </a:extLst>
          </p:cNvPr>
          <p:cNvSpPr txBox="1"/>
          <p:nvPr/>
        </p:nvSpPr>
        <p:spPr>
          <a:xfrm>
            <a:off x="463519" y="2033666"/>
            <a:ext cx="828669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2">
                    <a:lumMod val="10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Reducing Medical Certificate and Prescription Abuse Using Ethereum Blockchain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F28539-8427-034D-AB3E-D080C970E1AF}"/>
              </a:ext>
            </a:extLst>
          </p:cNvPr>
          <p:cNvSpPr txBox="1"/>
          <p:nvPr/>
        </p:nvSpPr>
        <p:spPr>
          <a:xfrm>
            <a:off x="9198292" y="1959288"/>
            <a:ext cx="5382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2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Name Surname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573C57-D36A-A144-A6CD-69ACDF1287F2}"/>
              </a:ext>
            </a:extLst>
          </p:cNvPr>
          <p:cNvSpPr/>
          <p:nvPr/>
        </p:nvSpPr>
        <p:spPr>
          <a:xfrm>
            <a:off x="9198293" y="2390175"/>
            <a:ext cx="5382895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Supervisor: Name Surname, </a:t>
            </a:r>
          </a:p>
          <a:p>
            <a:pPr>
              <a:spcAft>
                <a:spcPts val="200"/>
              </a:spcAft>
            </a:pPr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Co-Supervisor: Name Surname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49B10F-6444-244B-886E-62EC6CD4F9A3}"/>
              </a:ext>
            </a:extLst>
          </p:cNvPr>
          <p:cNvCxnSpPr>
            <a:cxnSpLocks/>
          </p:cNvCxnSpPr>
          <p:nvPr/>
        </p:nvCxnSpPr>
        <p:spPr>
          <a:xfrm>
            <a:off x="8903825" y="1959288"/>
            <a:ext cx="0" cy="1164421"/>
          </a:xfrm>
          <a:prstGeom prst="line">
            <a:avLst/>
          </a:prstGeom>
          <a:ln w="38100">
            <a:solidFill>
              <a:srgbClr val="BA0C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3E562E36-6B89-F94B-92B8-421469385C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613575"/>
              </p:ext>
            </p:extLst>
          </p:nvPr>
        </p:nvGraphicFramePr>
        <p:xfrm>
          <a:off x="538164" y="3777350"/>
          <a:ext cx="6769099" cy="367814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6769099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3138149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02B40E3-606E-7443-A5E6-380433957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62441"/>
              </p:ext>
            </p:extLst>
          </p:nvPr>
        </p:nvGraphicFramePr>
        <p:xfrm>
          <a:off x="7812089" y="3777351"/>
          <a:ext cx="6769098" cy="36469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69098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3106996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Mauris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maecenas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ut.</a:t>
                      </a:r>
                      <a:endParaRPr lang="en-US" sz="1800" dirty="0"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8AF3251F-B069-FB41-8D62-197A70186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7010734"/>
              </p:ext>
            </p:extLst>
          </p:nvPr>
        </p:nvGraphicFramePr>
        <p:xfrm>
          <a:off x="463519" y="11518610"/>
          <a:ext cx="4361422" cy="5429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1422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4889212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12513836-B525-7547-A041-4752351EF3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10642"/>
              </p:ext>
            </p:extLst>
          </p:nvPr>
        </p:nvGraphicFramePr>
        <p:xfrm>
          <a:off x="9198294" y="17424400"/>
          <a:ext cx="5382894" cy="3143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82894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670437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chemeClr val="bg1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REFERENCES</a:t>
                      </a:r>
                      <a:endParaRPr lang="en-US" b="0" i="1" dirty="0">
                        <a:solidFill>
                          <a:schemeClr val="bg1"/>
                        </a:solidFill>
                        <a:latin typeface="Lato Light" panose="020F0502020204030203" pitchFamily="34" charset="0"/>
                        <a:ea typeface="Lato Light" panose="020F0502020204030203" pitchFamily="34" charset="0"/>
                        <a:cs typeface="Lato Light" panose="020F0502020204030203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0C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2473307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</a:p>
                  </a:txBody>
                  <a:tcPr>
                    <a:lnL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CF9112A-0D85-A645-A5C0-856DCFA887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340369"/>
              </p:ext>
            </p:extLst>
          </p:nvPr>
        </p:nvGraphicFramePr>
        <p:xfrm>
          <a:off x="5272391" y="7900925"/>
          <a:ext cx="9284666" cy="299142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9284666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17648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2473265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AFD85098-210E-754E-AF76-C6546EF05979}"/>
              </a:ext>
            </a:extLst>
          </p:cNvPr>
          <p:cNvSpPr/>
          <p:nvPr/>
        </p:nvSpPr>
        <p:spPr>
          <a:xfrm>
            <a:off x="575818" y="17424400"/>
            <a:ext cx="8174398" cy="31584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6FC2900-9930-424C-A408-9933ECD5F12B}"/>
              </a:ext>
            </a:extLst>
          </p:cNvPr>
          <p:cNvSpPr/>
          <p:nvPr/>
        </p:nvSpPr>
        <p:spPr>
          <a:xfrm>
            <a:off x="575818" y="7733371"/>
            <a:ext cx="4249123" cy="31584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A76AE7D-46E2-D741-A379-888C1DF94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569463"/>
              </p:ext>
            </p:extLst>
          </p:nvPr>
        </p:nvGraphicFramePr>
        <p:xfrm>
          <a:off x="5272391" y="11518610"/>
          <a:ext cx="4361422" cy="5429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1422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4889212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DE79CB83-B327-A140-8283-A9AC73600A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523612"/>
              </p:ext>
            </p:extLst>
          </p:nvPr>
        </p:nvGraphicFramePr>
        <p:xfrm>
          <a:off x="10077855" y="11518610"/>
          <a:ext cx="4361422" cy="54292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1422">
                  <a:extLst>
                    <a:ext uri="{9D8B030D-6E8A-4147-A177-3AD203B41FA5}">
                      <a16:colId xmlns:a16="http://schemas.microsoft.com/office/drawing/2014/main" val="2430199447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r>
                        <a:rPr lang="en-US" sz="2800" b="0" i="1" dirty="0">
                          <a:solidFill>
                            <a:srgbClr val="BA0C2F"/>
                          </a:solidFill>
                          <a:latin typeface="Lato Light" panose="020F0502020204030203" pitchFamily="34" charset="0"/>
                          <a:ea typeface="Lato Light" panose="020F0502020204030203" pitchFamily="34" charset="0"/>
                          <a:cs typeface="Lato Light" panose="020F0502020204030203" pitchFamily="34" charset="0"/>
                        </a:rPr>
                        <a:t>TITLE 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2550161"/>
                  </a:ext>
                </a:extLst>
              </a:tr>
              <a:tr h="4889212">
                <a:tc>
                  <a:txBody>
                    <a:bodyPr/>
                    <a:lstStyle/>
                    <a:p>
                      <a:pPr marL="0" marR="0" lvl="0" indent="0" algn="l" defTabSz="151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Lorem ipsum dolor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consectetur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adipiscing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,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eiusmod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tempor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incididunt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labore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et dolore magna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aliqua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facilisis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leo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fringilla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est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ullamcorper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lacus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laoreet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non. Nunc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blandit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volutpat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cras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ornare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arcu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dui.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libero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in.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Feugiat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fusce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velit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tortor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pretium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viverra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Id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nisl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tincidunt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nullam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Turpis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massa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sed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elementum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tempus.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Pellentesque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dignissim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enim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sit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amet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venenatis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urna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cursus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eget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nunc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Lobortis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scelerisque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 fermentum dui </a:t>
                      </a:r>
                      <a:r>
                        <a:rPr lang="en-US" sz="1800" dirty="0" err="1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faucibus</a:t>
                      </a:r>
                      <a:r>
                        <a:rPr lang="en-US" sz="1800" dirty="0">
                          <a:latin typeface="Lato" panose="020F0502020204030203" pitchFamily="34" charset="0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BA0C2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6102250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F601ED87-E571-5049-946E-B27D209C8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4" y="76199"/>
            <a:ext cx="5509847" cy="190640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DD6ED2-C138-0549-B89C-9C30DB01CB8D}"/>
              </a:ext>
            </a:extLst>
          </p:cNvPr>
          <p:cNvSpPr/>
          <p:nvPr/>
        </p:nvSpPr>
        <p:spPr>
          <a:xfrm>
            <a:off x="11707906" y="602478"/>
            <a:ext cx="34114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>
                <a:solidFill>
                  <a:srgbClr val="BA0C2F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B.Sc. (Hons.)</a:t>
            </a:r>
          </a:p>
          <a:p>
            <a:r>
              <a:rPr lang="en-US" sz="2500" b="1" dirty="0">
                <a:solidFill>
                  <a:srgbClr val="BA0C2F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Computing Science</a:t>
            </a:r>
          </a:p>
        </p:txBody>
      </p:sp>
    </p:spTree>
    <p:extLst>
      <p:ext uri="{BB962C8B-B14F-4D97-AF65-F5344CB8AC3E}">
        <p14:creationId xmlns:p14="http://schemas.microsoft.com/office/powerpoint/2010/main" val="181088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688</Words>
  <Application>Microsoft Macintosh PowerPoint</Application>
  <PresentationFormat>Custom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Lato</vt:lpstr>
      <vt:lpstr>Lato Black</vt:lpstr>
      <vt:lpstr>Lato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29</cp:revision>
  <cp:lastPrinted>2020-02-20T07:04:01Z</cp:lastPrinted>
  <dcterms:created xsi:type="dcterms:W3CDTF">2020-01-29T13:06:55Z</dcterms:created>
  <dcterms:modified xsi:type="dcterms:W3CDTF">2020-05-04T07:13:19Z</dcterms:modified>
</cp:coreProperties>
</file>